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89FED20-18B9-483D-B3B0-4080EDBEAD2A}" type="datetimeFigureOut">
              <a:rPr lang="ru-RU" smtClean="0"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CF05D98-E3A0-435A-A4B0-5B6A817872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5" y="2420888"/>
            <a:ext cx="5040561" cy="31683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«Моя креативная бабуля»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6" y="2060848"/>
            <a:ext cx="5040560" cy="446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2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764704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Акция «В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гости к бабушке с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пирогами»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user\Downloads\WhatsApp Image 2024-01-20 at 14.50.54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511300"/>
            <a:ext cx="4248471" cy="4798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334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620688"/>
            <a:ext cx="51663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Моя любимая подружка,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Ты абсолютно не старушка!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Такие люди не стареют,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Ведь полноценно жить умеют.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Так и держать, моя родная!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Пусть годы недоумевают,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Что не угнаться за тобой.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Всегда будь хороша собой!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43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4884" y="0"/>
            <a:ext cx="437423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i="1" dirty="0" smtClean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Дорогая самая,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Милая, родная,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Я добрей и ласковей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Никого не знаю,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Очень обожаю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Бабушку свою,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Говорю ей часто: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— Я, тебя, люблю!</a:t>
            </a:r>
            <a:br>
              <a:rPr lang="ru-RU" sz="36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47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548680"/>
            <a:ext cx="590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меня есть бабушка и дедушка !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WhatsApp Image 2024-01-18 at 16.09.2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72119"/>
            <a:ext cx="3741821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132856"/>
            <a:ext cx="3240359" cy="44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9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WhatsApp Image 2024-01-18 at 16.29.0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980728"/>
            <a:ext cx="344207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96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WhatsApp Image 2024-01-18 at 17.25.3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3096344" cy="550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196752"/>
            <a:ext cx="3243353" cy="446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1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WhatsApp Image 2024-01-18 at 16.55.5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1016"/>
            <a:ext cx="7584843" cy="588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29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206261"/>
            <a:ext cx="6840759" cy="1180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Мастер – класс по вязанию: </a:t>
            </a:r>
            <a:endParaRPr lang="ru-RU" sz="2800" b="1" i="1" dirty="0" smtClean="0">
              <a:solidFill>
                <a:srgbClr val="0070C0"/>
              </a:solidFill>
              <a:latin typeface="Times New Roman"/>
              <a:ea typeface="Times New Roman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800" b="1" i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Чеботочки</a:t>
            </a:r>
            <a:r>
              <a:rPr lang="ru-RU" sz="2800" b="1" i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от бабушки»</a:t>
            </a:r>
            <a:endParaRPr lang="ru-RU" sz="2800" b="1" i="1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6147" name="Picture 3" descr="C:\Users\user\Desktop\IMG_20240124_1531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9929"/>
            <a:ext cx="1872208" cy="274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IMG_20240124_1531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311747"/>
            <a:ext cx="1944216" cy="270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user\Desktop\IMG_20240124_1534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703" y="2303371"/>
            <a:ext cx="1906513" cy="270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user\Desktop\IMG_20240124_1537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303371"/>
            <a:ext cx="1872208" cy="2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83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64704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«Бабушкины </a:t>
            </a:r>
            <a:r>
              <a:rPr lang="ru-RU" sz="2400" b="1" i="1" dirty="0" err="1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секретики</a:t>
            </a:r>
            <a:r>
              <a:rPr lang="ru-RU" sz="2400" b="1" i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» -  «ВИТАНЯМ - готовим вместе витаминный салат из фруктов»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C:\Users\user\Desktop\IMG_20240123_1020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77770"/>
            <a:ext cx="2088232" cy="2535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IMG_20240123_10254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477771"/>
            <a:ext cx="1800200" cy="25354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IMG_20240123_1035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477770"/>
            <a:ext cx="2076450" cy="2535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IMG_20240123_10315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426" y="2477770"/>
            <a:ext cx="2028006" cy="2535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495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764704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«Я выбираю спорт и здоровье</a:t>
            </a:r>
            <a:r>
              <a:rPr lang="ru-RU" sz="28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user\Desktop\IMG_20240125_09453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71" y="2186581"/>
            <a:ext cx="2016105" cy="27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user\Desktop\IMG_20240125_09445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186581"/>
            <a:ext cx="1922651" cy="27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IMG_20240125_09433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427" y="2157437"/>
            <a:ext cx="2181805" cy="2800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IMG_20240125_09455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3" y="2186583"/>
            <a:ext cx="2112018" cy="27717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14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125</TotalTime>
  <Words>61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Georgia</vt:lpstr>
      <vt:lpstr>Times New Roman</vt:lpstr>
      <vt:lpstr>Trebuchet MS</vt:lpstr>
      <vt:lpstr>Воздушный поток</vt:lpstr>
      <vt:lpstr>«Моя креативная бабуля»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«Моя креативная бабуля»</dc:title>
  <dc:creator>user</dc:creator>
  <cp:lastModifiedBy>User</cp:lastModifiedBy>
  <cp:revision>13</cp:revision>
  <dcterms:created xsi:type="dcterms:W3CDTF">2024-01-27T13:59:50Z</dcterms:created>
  <dcterms:modified xsi:type="dcterms:W3CDTF">2024-01-29T06:10:54Z</dcterms:modified>
</cp:coreProperties>
</file>